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BE6C-4204-4EFE-965E-2043591CDF7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03317-E730-44C3-B4F1-A49AABDFA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QM&amp;CQAF</a:t>
            </a:r>
            <a:endParaRPr lang="ru-RU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7200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Ivanovo State University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70892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The expansion of the EU-approaches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to providing the partner-countries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higher education quality assurance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4499992" y="2492896"/>
            <a:ext cx="144016" cy="144016"/>
          </a:xfrm>
          <a:prstGeom prst="hex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6200000">
            <a:off x="2735796" y="908577"/>
            <a:ext cx="72008" cy="331236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6336196" y="908864"/>
            <a:ext cx="72008" cy="331236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11256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since 1918;</a:t>
            </a: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 lifelong learning educational center;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endParaRPr lang="ru-RU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active research in natural and social sciences;</a:t>
            </a: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 member of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Eurasian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association of universities and Russian Association of Classical Universities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;</a:t>
            </a: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strong collaboration with universities of Berlin, Passau, Uppsala, Aarhus,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Herning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and Xiangtan;</a:t>
            </a: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 local gateway for international students.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8275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2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27584" y="0"/>
            <a:ext cx="8316416" cy="692696"/>
          </a:xfrm>
        </p:spPr>
        <p:txBody>
          <a:bodyPr>
            <a:noAutofit/>
          </a:bodyPr>
          <a:lstStyle/>
          <a:p>
            <a:r>
              <a:rPr lang="en-U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vSU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today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9144000" cy="165618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Vladimir EGOROV,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dr.sc., professor, 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rector of </a:t>
            </a:r>
            <a:r>
              <a:rPr lang="en-US" dirty="0" err="1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IvSU</a:t>
            </a:r>
            <a:endParaRPr lang="ru-RU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8275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+mj-ea"/>
                <a:cs typeface="Segoe UI" pitchFamily="34" charset="0"/>
              </a:rPr>
              <a:t>3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27584" y="0"/>
            <a:ext cx="8316416" cy="692696"/>
          </a:xfrm>
        </p:spPr>
        <p:txBody>
          <a:bodyPr>
            <a:no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Leadership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052736"/>
            <a:ext cx="4230216" cy="28201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4183804" cy="27576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-108520" y="4581128"/>
            <a:ext cx="91440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 Vladimir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NAZAROV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dr.sc., professor,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>
                <a:latin typeface="Segoe UI" pitchFamily="34" charset="0"/>
                <a:cs typeface="Segoe UI" pitchFamily="34" charset="0"/>
              </a:rPr>
              <a:t>f</a:t>
            </a:r>
            <a:r>
              <a:rPr lang="en-US" sz="3200" dirty="0" smtClean="0">
                <a:latin typeface="Segoe UI" pitchFamily="34" charset="0"/>
                <a:cs typeface="Segoe UI" pitchFamily="34" charset="0"/>
              </a:rPr>
              <a:t>irst vice-rector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of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IvSU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9144000" cy="165618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Nikita SOROKIN,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Ph.D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Project Manager </a:t>
            </a:r>
            <a:endParaRPr lang="ru-RU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8275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4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27584" y="0"/>
            <a:ext cx="8316416" cy="692696"/>
          </a:xfrm>
        </p:spPr>
        <p:txBody>
          <a:bodyPr>
            <a:no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eam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4581128"/>
            <a:ext cx="91440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Alexey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 MALYGIN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,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  <a:p>
            <a:pPr algn="r"/>
            <a:r>
              <a:rPr lang="en-US" sz="3200" dirty="0" err="1" smtClean="0">
                <a:solidFill>
                  <a:schemeClr val="tx1"/>
                </a:solidFill>
              </a:rPr>
              <a:t>Ph.D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Head of the </a:t>
            </a:r>
          </a:p>
          <a:p>
            <a:pPr algn="r"/>
            <a:r>
              <a:rPr lang="en-US" sz="3200" dirty="0" smtClean="0">
                <a:solidFill>
                  <a:schemeClr val="tx1"/>
                </a:solidFill>
              </a:rPr>
              <a:t>Department </a:t>
            </a:r>
          </a:p>
          <a:p>
            <a:pPr algn="r"/>
            <a:r>
              <a:rPr lang="en-US" sz="3200" dirty="0" smtClean="0">
                <a:solidFill>
                  <a:schemeClr val="tx1"/>
                </a:solidFill>
              </a:rPr>
              <a:t>for Educational Programs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764704"/>
            <a:ext cx="2708473" cy="270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429000"/>
            <a:ext cx="2917753" cy="30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475252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performing interviews and national reports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;</a:t>
            </a:r>
          </a:p>
          <a:p>
            <a:pPr algn="l">
              <a:spcBef>
                <a:spcPts val="0"/>
              </a:spcBef>
            </a:pP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QM&amp;CQAF adapted conception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development;</a:t>
            </a: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model trainings and tutorials;</a:t>
            </a:r>
          </a:p>
          <a:p>
            <a:pPr algn="l">
              <a:spcBef>
                <a:spcPts val="0"/>
              </a:spcBef>
            </a:pPr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national level discussions organization;</a:t>
            </a:r>
          </a:p>
          <a:p>
            <a:pPr algn="l">
              <a:spcBef>
                <a:spcPts val="0"/>
              </a:spcBef>
            </a:pP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pursue research of locals embracing adapted </a:t>
            </a: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QM&amp;CQAF </a:t>
            </a: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model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8275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+mj-ea"/>
                <a:cs typeface="Segoe UI" pitchFamily="34" charset="0"/>
              </a:rPr>
              <a:t>5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27584" y="0"/>
            <a:ext cx="8316416" cy="692696"/>
          </a:xfrm>
        </p:spPr>
        <p:txBody>
          <a:bodyPr>
            <a:no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 and Duties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167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QM&amp;CQAF</vt:lpstr>
      <vt:lpstr>IvSU today</vt:lpstr>
      <vt:lpstr>Project Leadership</vt:lpstr>
      <vt:lpstr>Project Team</vt:lpstr>
      <vt:lpstr>Roles and Duties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QM&amp;CQAF</dc:title>
  <dc:creator>Arseny Zhuravlev</dc:creator>
  <cp:lastModifiedBy>User</cp:lastModifiedBy>
  <cp:revision>11</cp:revision>
  <dcterms:created xsi:type="dcterms:W3CDTF">2015-11-22T14:58:39Z</dcterms:created>
  <dcterms:modified xsi:type="dcterms:W3CDTF">2016-08-23T08:01:33Z</dcterms:modified>
</cp:coreProperties>
</file>