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4" r:id="rId7"/>
    <p:sldId id="260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Я-вожатый\Картинки\ya_vozhaty-57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2656"/>
            <a:ext cx="3096344" cy="5523967"/>
          </a:xfrm>
          <a:prstGeom prst="rect">
            <a:avLst/>
          </a:prstGeom>
          <a:noFill/>
        </p:spPr>
      </p:pic>
      <p:pic>
        <p:nvPicPr>
          <p:cNvPr id="1027" name="Picture 3" descr="C:\Users\user\Desktop\Я-вожатый\Картинки\gerb_ivanovskoj_oblas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20688"/>
            <a:ext cx="1728987" cy="1224136"/>
          </a:xfrm>
          <a:prstGeom prst="rect">
            <a:avLst/>
          </a:prstGeom>
          <a:noFill/>
        </p:spPr>
      </p:pic>
      <p:pic>
        <p:nvPicPr>
          <p:cNvPr id="1028" name="Picture 4" descr="C:\Users\user\Desktop\Я-вожатый\Картинки\6da80a8185a1e909f2dd4dc5910b5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97152"/>
            <a:ext cx="1490811" cy="993874"/>
          </a:xfrm>
          <a:prstGeom prst="rect">
            <a:avLst/>
          </a:prstGeom>
          <a:noFill/>
        </p:spPr>
      </p:pic>
      <p:pic>
        <p:nvPicPr>
          <p:cNvPr id="1029" name="Picture 5" descr="C:\Users\user\Desktop\Я-вожатый\Картинки\PyjUDBTGjS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869160"/>
            <a:ext cx="1877268" cy="913992"/>
          </a:xfrm>
          <a:prstGeom prst="rect">
            <a:avLst/>
          </a:prstGeom>
          <a:noFill/>
        </p:spPr>
      </p:pic>
      <p:pic>
        <p:nvPicPr>
          <p:cNvPr id="1030" name="Picture 6" descr="C:\Users\user\Desktop\Я-вожатый\Картинки\лого Росмолодеж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1338" y="2852936"/>
            <a:ext cx="2832662" cy="1594545"/>
          </a:xfrm>
          <a:prstGeom prst="rect">
            <a:avLst/>
          </a:prstGeom>
          <a:noFill/>
        </p:spPr>
      </p:pic>
      <p:pic>
        <p:nvPicPr>
          <p:cNvPr id="1031" name="Picture 7" descr="C:\Users\user\Desktop\Я-вожатый\Картинки\s6OcNsjMI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780928"/>
            <a:ext cx="1508934" cy="1512168"/>
          </a:xfrm>
          <a:prstGeom prst="rect">
            <a:avLst/>
          </a:prstGeom>
          <a:noFill/>
        </p:spPr>
      </p:pic>
      <p:pic>
        <p:nvPicPr>
          <p:cNvPr id="1032" name="Picture 8" descr="C:\Users\user\Desktop\Я-вожатый\Картинки\logo-molodaya-gvardiy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620688"/>
            <a:ext cx="2331888" cy="165855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60232" y="191683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Уполномоченный по правам ребенка в Ивановской области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Я-вожатый\Картинки\ya_vozhaty-57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373216"/>
            <a:ext cx="686164" cy="1224136"/>
          </a:xfrm>
          <a:prstGeom prst="rect">
            <a:avLst/>
          </a:prstGeom>
          <a:noFill/>
        </p:spPr>
      </p:pic>
      <p:pic>
        <p:nvPicPr>
          <p:cNvPr id="2052" name="Picture 4" descr="C:\Users\user\Desktop\EPuxH3MQLB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4212467" cy="5616623"/>
          </a:xfrm>
          <a:prstGeom prst="rect">
            <a:avLst/>
          </a:prstGeom>
          <a:noFill/>
        </p:spPr>
      </p:pic>
      <p:pic>
        <p:nvPicPr>
          <p:cNvPr id="2053" name="Picture 5" descr="C:\Users\user\Desktop\T-KpCoPWj7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3240360" cy="2430270"/>
          </a:xfrm>
          <a:prstGeom prst="rect">
            <a:avLst/>
          </a:prstGeom>
          <a:noFill/>
        </p:spPr>
      </p:pic>
      <p:pic>
        <p:nvPicPr>
          <p:cNvPr id="2051" name="Picture 3" descr="C:\Users\user\Desktop\YoKnVI9Zu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132856"/>
            <a:ext cx="2880319" cy="2160240"/>
          </a:xfrm>
          <a:prstGeom prst="rect">
            <a:avLst/>
          </a:prstGeom>
          <a:noFill/>
        </p:spPr>
      </p:pic>
      <p:pic>
        <p:nvPicPr>
          <p:cNvPr id="2054" name="Picture 6" descr="C:\Users\user\Desktop\n6QzQkK7EC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2656"/>
            <a:ext cx="2880320" cy="2160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8864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ЗАНЯТИЕ 1-ГО КУРСА «Я – ВОЖАТЫЙ»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Я-вожатый\Картинки\ya_vozhaty-57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373216"/>
            <a:ext cx="686164" cy="1224136"/>
          </a:xfrm>
          <a:prstGeom prst="rect">
            <a:avLst/>
          </a:prstGeom>
          <a:noFill/>
        </p:spPr>
      </p:pic>
      <p:pic>
        <p:nvPicPr>
          <p:cNvPr id="4101" name="Picture 5" descr="C:\Users\user\Desktop\dkmT86osI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779458" cy="2520280"/>
          </a:xfrm>
          <a:prstGeom prst="rect">
            <a:avLst/>
          </a:prstGeom>
          <a:noFill/>
        </p:spPr>
      </p:pic>
      <p:pic>
        <p:nvPicPr>
          <p:cNvPr id="4102" name="Picture 6" descr="C:\Users\user\Desktop\rnuLGtoWP5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752528" cy="3169157"/>
          </a:xfrm>
          <a:prstGeom prst="rect">
            <a:avLst/>
          </a:prstGeom>
          <a:noFill/>
        </p:spPr>
      </p:pic>
      <p:pic>
        <p:nvPicPr>
          <p:cNvPr id="4103" name="Picture 7" descr="C:\Users\user\Desktop\4n5Fj_aPsl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6548"/>
            <a:ext cx="4752528" cy="316915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48064" y="3140968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ВОЖАТСКИЙ СЛЕТ 1-ГО КУРСА «Я – ВОЖАТЫЙ» В ЗОЦ «ЛОМЫ»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hjNQAJ29PQ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896544" cy="3672408"/>
          </a:xfrm>
          <a:prstGeom prst="rect">
            <a:avLst/>
          </a:prstGeom>
          <a:noFill/>
        </p:spPr>
      </p:pic>
      <p:pic>
        <p:nvPicPr>
          <p:cNvPr id="2050" name="Picture 2" descr="C:\Users\user\Desktop\Я-вожатый\Картинки\ya_vozhaty-57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5373216"/>
            <a:ext cx="686164" cy="1224136"/>
          </a:xfrm>
          <a:prstGeom prst="rect">
            <a:avLst/>
          </a:prstGeom>
          <a:noFill/>
        </p:spPr>
      </p:pic>
      <p:pic>
        <p:nvPicPr>
          <p:cNvPr id="6146" name="Picture 2" descr="C:\Users\user\Desktop\ClB2t9dpd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251520" y="2834934"/>
            <a:ext cx="5112568" cy="3834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260648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ВРУЧЕНИЕ СЕРТИФИКАТОВ СЛУШАТЕЛЯМ 1-ГО КУРСА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– ВОЖАТЫЙ!»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Я-вожатый\Картинки\ya_vozhaty-57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373216"/>
            <a:ext cx="686164" cy="1224136"/>
          </a:xfrm>
          <a:prstGeom prst="rect">
            <a:avLst/>
          </a:prstGeom>
          <a:noFill/>
        </p:spPr>
      </p:pic>
      <p:pic>
        <p:nvPicPr>
          <p:cNvPr id="3075" name="Picture 3" descr="C:\Users\user\Desktop\A5lI5kb6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39"/>
            <a:ext cx="4176463" cy="3132347"/>
          </a:xfrm>
          <a:prstGeom prst="rect">
            <a:avLst/>
          </a:prstGeom>
          <a:noFill/>
        </p:spPr>
      </p:pic>
      <p:pic>
        <p:nvPicPr>
          <p:cNvPr id="3074" name="Picture 2" descr="C:\Users\user\Desktop\u_m_WdEWFH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4104456" cy="3024336"/>
          </a:xfrm>
          <a:prstGeom prst="rect">
            <a:avLst/>
          </a:prstGeom>
          <a:noFill/>
        </p:spPr>
      </p:pic>
      <p:pic>
        <p:nvPicPr>
          <p:cNvPr id="3076" name="Picture 4" descr="C:\Users\user\Desktop\sZJJKxqmEX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4187959" cy="31409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27984" y="3501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ЗАНЯТИЕ ОЧЕРДНОГО КУРСА «Я – ВОЖАТЫЙ»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Я-вожатый\Картинки\ya_vozhaty-57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373216"/>
            <a:ext cx="686164" cy="1224136"/>
          </a:xfrm>
          <a:prstGeom prst="rect">
            <a:avLst/>
          </a:prstGeom>
          <a:noFill/>
        </p:spPr>
      </p:pic>
      <p:pic>
        <p:nvPicPr>
          <p:cNvPr id="8195" name="Picture 3" descr="C:\Users\user\Desktop\aZM9-ibuB9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5159574" cy="3869681"/>
          </a:xfrm>
          <a:prstGeom prst="rect">
            <a:avLst/>
          </a:prstGeom>
          <a:noFill/>
        </p:spPr>
      </p:pic>
      <p:pic>
        <p:nvPicPr>
          <p:cNvPr id="8194" name="Picture 2" descr="C:\Users\user\Desktop\XTNPtaH8Q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4992555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ОЧЕРЕДНОЕ ЗАНЯТИЕ КУРСА «Я- ВОЖАТЫЙ». ПРОВОДИТ УПОЛНОМОЧЕННЫЙ ПО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В ИВАНОВСКОЙ ОБЛАСТИ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ПЕТРОВНА ОКЕАНСКАЯ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Я-вожатый\Картинки\ya_vozhaty-57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373216"/>
            <a:ext cx="686164" cy="1224136"/>
          </a:xfrm>
          <a:prstGeom prst="rect">
            <a:avLst/>
          </a:prstGeom>
          <a:noFill/>
        </p:spPr>
      </p:pic>
      <p:pic>
        <p:nvPicPr>
          <p:cNvPr id="5122" name="Picture 2" descr="C:\Users\user\Desktop\pnkHDBA3e8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5"/>
            <a:ext cx="4392488" cy="2927181"/>
          </a:xfrm>
          <a:prstGeom prst="rect">
            <a:avLst/>
          </a:prstGeom>
          <a:noFill/>
        </p:spPr>
      </p:pic>
      <p:pic>
        <p:nvPicPr>
          <p:cNvPr id="5124" name="Picture 4" descr="C:\Users\user\Desktop\GtP5JEfINK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4464496" cy="2975168"/>
          </a:xfrm>
          <a:prstGeom prst="rect">
            <a:avLst/>
          </a:prstGeom>
          <a:noFill/>
        </p:spPr>
      </p:pic>
      <p:pic>
        <p:nvPicPr>
          <p:cNvPr id="5125" name="Picture 5" descr="C:\Users\user\Desktop\it3Bz9DPV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708920"/>
            <a:ext cx="2639262" cy="39604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20072" y="47667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СЛЕТ ВОЖАТЫХ КУРСА «Я – ВОЖАТЫЙ»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user\Desktop\_533TEa7Xd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4464496" cy="3312368"/>
          </a:xfrm>
          <a:prstGeom prst="rect">
            <a:avLst/>
          </a:prstGeom>
          <a:noFill/>
        </p:spPr>
      </p:pic>
      <p:pic>
        <p:nvPicPr>
          <p:cNvPr id="2050" name="Picture 2" descr="C:\Users\user\Desktop\Я-вожатый\Картинки\ya_vozhaty-57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5373216"/>
            <a:ext cx="686164" cy="1224136"/>
          </a:xfrm>
          <a:prstGeom prst="rect">
            <a:avLst/>
          </a:prstGeom>
          <a:noFill/>
        </p:spPr>
      </p:pic>
      <p:pic>
        <p:nvPicPr>
          <p:cNvPr id="7170" name="Picture 2" descr="C:\Users\user\Desktop\gUn6cVwCuV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4464496" cy="3515791"/>
          </a:xfrm>
          <a:prstGeom prst="rect">
            <a:avLst/>
          </a:prstGeom>
          <a:noFill/>
        </p:spPr>
      </p:pic>
      <p:pic>
        <p:nvPicPr>
          <p:cNvPr id="7171" name="Picture 3" descr="C:\Users\user\Desktop\9docFOyn6Y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60648"/>
            <a:ext cx="3672408" cy="36724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76056" y="4077072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ВРУЧЕНИЕ СЕРТИФИКАТОВ СЛУШАТЕЛЯМ КУРСА «Я – ВОЖАТЫЙ»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Я-вожатый\Картинки\ya_vozhaty-57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2656"/>
            <a:ext cx="3096344" cy="5523967"/>
          </a:xfrm>
          <a:prstGeom prst="rect">
            <a:avLst/>
          </a:prstGeom>
          <a:noFill/>
        </p:spPr>
      </p:pic>
      <p:pic>
        <p:nvPicPr>
          <p:cNvPr id="1027" name="Picture 3" descr="C:\Users\user\Desktop\Я-вожатый\Картинки\gerb_ivanovskoj_oblas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20688"/>
            <a:ext cx="1728987" cy="1224136"/>
          </a:xfrm>
          <a:prstGeom prst="rect">
            <a:avLst/>
          </a:prstGeom>
          <a:noFill/>
        </p:spPr>
      </p:pic>
      <p:pic>
        <p:nvPicPr>
          <p:cNvPr id="1028" name="Picture 4" descr="C:\Users\user\Desktop\Я-вожатый\Картинки\6da80a8185a1e909f2dd4dc5910b5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97152"/>
            <a:ext cx="1490811" cy="993874"/>
          </a:xfrm>
          <a:prstGeom prst="rect">
            <a:avLst/>
          </a:prstGeom>
          <a:noFill/>
        </p:spPr>
      </p:pic>
      <p:pic>
        <p:nvPicPr>
          <p:cNvPr id="1029" name="Picture 5" descr="C:\Users\user\Desktop\Я-вожатый\Картинки\PyjUDBTGjS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869160"/>
            <a:ext cx="1877268" cy="913992"/>
          </a:xfrm>
          <a:prstGeom prst="rect">
            <a:avLst/>
          </a:prstGeom>
          <a:noFill/>
        </p:spPr>
      </p:pic>
      <p:pic>
        <p:nvPicPr>
          <p:cNvPr id="1030" name="Picture 6" descr="C:\Users\user\Desktop\Я-вожатый\Картинки\лого Росмолодеж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1338" y="2852936"/>
            <a:ext cx="2832662" cy="1594545"/>
          </a:xfrm>
          <a:prstGeom prst="rect">
            <a:avLst/>
          </a:prstGeom>
          <a:noFill/>
        </p:spPr>
      </p:pic>
      <p:pic>
        <p:nvPicPr>
          <p:cNvPr id="1031" name="Picture 7" descr="C:\Users\user\Desktop\Я-вожатый\Картинки\s6OcNsjMI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780928"/>
            <a:ext cx="1508934" cy="1512168"/>
          </a:xfrm>
          <a:prstGeom prst="rect">
            <a:avLst/>
          </a:prstGeom>
          <a:noFill/>
        </p:spPr>
      </p:pic>
      <p:pic>
        <p:nvPicPr>
          <p:cNvPr id="1032" name="Picture 8" descr="C:\Users\user\Desktop\Я-вожатый\Картинки\logo-molodaya-gvardiy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620688"/>
            <a:ext cx="2331888" cy="165855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60232" y="191683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Уполномоченный по правам ребенка в Ивановской области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31</cp:revision>
  <dcterms:created xsi:type="dcterms:W3CDTF">2017-09-26T08:08:08Z</dcterms:created>
  <dcterms:modified xsi:type="dcterms:W3CDTF">2018-12-05T12:09:34Z</dcterms:modified>
</cp:coreProperties>
</file>