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ok huawei" userId="a6e99a5f321324a7" providerId="LiveId" clId="{BF99CC2D-960F-4DD8-BF3E-89F6EF692C3D}"/>
    <pc:docChg chg="addSld delSld modSld sldOrd">
      <pc:chgData name="book huawei" userId="a6e99a5f321324a7" providerId="LiveId" clId="{BF99CC2D-960F-4DD8-BF3E-89F6EF692C3D}" dt="2022-08-31T17:42:10.400" v="13"/>
      <pc:docMkLst>
        <pc:docMk/>
      </pc:docMkLst>
      <pc:sldChg chg="del">
        <pc:chgData name="book huawei" userId="a6e99a5f321324a7" providerId="LiveId" clId="{BF99CC2D-960F-4DD8-BF3E-89F6EF692C3D}" dt="2022-08-31T15:22:52.173" v="0" actId="47"/>
        <pc:sldMkLst>
          <pc:docMk/>
          <pc:sldMk cId="4221020954" sldId="257"/>
        </pc:sldMkLst>
      </pc:sldChg>
      <pc:sldChg chg="del">
        <pc:chgData name="book huawei" userId="a6e99a5f321324a7" providerId="LiveId" clId="{BF99CC2D-960F-4DD8-BF3E-89F6EF692C3D}" dt="2022-08-31T15:22:53.404" v="1" actId="47"/>
        <pc:sldMkLst>
          <pc:docMk/>
          <pc:sldMk cId="3762954435" sldId="258"/>
        </pc:sldMkLst>
      </pc:sldChg>
      <pc:sldChg chg="new ord setBg">
        <pc:chgData name="book huawei" userId="a6e99a5f321324a7" providerId="LiveId" clId="{BF99CC2D-960F-4DD8-BF3E-89F6EF692C3D}" dt="2022-08-31T17:41:55.566" v="10"/>
        <pc:sldMkLst>
          <pc:docMk/>
          <pc:sldMk cId="1083060196" sldId="273"/>
        </pc:sldMkLst>
      </pc:sldChg>
      <pc:sldChg chg="new del">
        <pc:chgData name="book huawei" userId="a6e99a5f321324a7" providerId="LiveId" clId="{BF99CC2D-960F-4DD8-BF3E-89F6EF692C3D}" dt="2022-08-31T17:40:26.713" v="3" actId="47"/>
        <pc:sldMkLst>
          <pc:docMk/>
          <pc:sldMk cId="1228740421" sldId="273"/>
        </pc:sldMkLst>
      </pc:sldChg>
      <pc:sldChg chg="new setBg">
        <pc:chgData name="book huawei" userId="a6e99a5f321324a7" providerId="LiveId" clId="{BF99CC2D-960F-4DD8-BF3E-89F6EF692C3D}" dt="2022-08-31T17:42:10.400" v="13"/>
        <pc:sldMkLst>
          <pc:docMk/>
          <pc:sldMk cId="947577925" sldId="27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19949-73CA-012B-1B44-6364D7154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500191-E74D-F6CF-C1E4-B31A443DD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6F344E-B207-5851-DB42-03661ECE3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0558-34DE-47A2-89C2-585B57FD31D8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3C7A90-D67A-C6FD-414B-A503BBDC3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C9020-72A4-A219-D977-C7DA87FD2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79B7-2667-4138-93C1-DCF511AD4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5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EC9A9-D25F-D50E-3818-09D921049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974274-584C-4F46-8D9C-211F56152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A90C9-B214-2450-2438-C6BD1491E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0558-34DE-47A2-89C2-585B57FD31D8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AC3C88-C51A-9A78-8682-8C7982608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3E90B-EFBF-7BA7-6C64-C9FF8FEA0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79B7-2667-4138-93C1-DCF511AD4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43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61779C-FD3D-E9D0-5A5E-4C1D41379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17308C-CAC0-5E8B-68EF-89BBDF535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0852ED-19AF-30AE-FF0C-46489870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0558-34DE-47A2-89C2-585B57FD31D8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856479-7116-2BDC-FCD1-7542003B2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677644-7E09-CE06-251F-5CDF2A28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79B7-2667-4138-93C1-DCF511AD4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07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FBE065-83EE-3AD1-A999-94192AACD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1749E0-B990-6581-E939-9A73C2F11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D83287-8D7E-BF5D-544D-453CAED5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0558-34DE-47A2-89C2-585B57FD31D8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799A9A-CB42-8957-A265-1C57E9EE2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5C0C2-B5F8-C77D-2223-40080472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79B7-2667-4138-93C1-DCF511AD4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3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5DF4B-8F4D-1F84-3F07-DBCAA858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8C1309-175D-5709-6770-830E17843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F6B51E-2C22-75AE-7B99-4CA4977E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0558-34DE-47A2-89C2-585B57FD31D8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21A227-1AD4-A0CF-E36F-AE87E2356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59D907-FA65-F4EF-94F7-0DF6D4E9C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79B7-2667-4138-93C1-DCF511AD4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9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0BB15-F37B-9CD6-00FF-74BE2B63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C8E35-2074-7315-559A-1F9A47187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DC4EF-474C-45D0-C5AE-40FFB75AE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8F94E1-BB1E-7ED4-5078-A0D3A5316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0558-34DE-47A2-89C2-585B57FD31D8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F7DB21-BD49-2F00-E930-13D3CDA31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78A719-2216-4447-62AC-2E56E8CE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79B7-2667-4138-93C1-DCF511AD4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01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6FFD8-6394-9925-76FC-75C572B4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0E8769-9090-2B8C-9AC3-978DBE128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14C0D7-C835-8044-46EA-7D94290AE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BFBDBF-F0B2-363D-7E70-6F7F1FEF9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E71240-0571-8B03-29AF-F5E857EE7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4B9D100-8482-E722-B4BD-DEF33736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0558-34DE-47A2-89C2-585B57FD31D8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BEF94A-432F-9B24-BFC5-0B44C73F0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17CB63-5F12-1786-BA61-F3093686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79B7-2667-4138-93C1-DCF511AD4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40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6EEFE-DF99-EB74-9A98-9D5411AEB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A5FE108-E91E-2FDA-C0E4-5DF5E0DB1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0558-34DE-47A2-89C2-585B57FD31D8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1083C4-4E41-8061-ACF1-AF7FF0D9C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6708AF-C4C8-7389-6827-905F598D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79B7-2667-4138-93C1-DCF511AD4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3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A416BE-10EB-4D86-8571-D479E599D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0558-34DE-47A2-89C2-585B57FD31D8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4D791A-17E3-9C0B-BC8C-B51E2A3C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A01BCB-F9F5-940B-C948-5558ABAA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79B7-2667-4138-93C1-DCF511AD4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78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A953E-D4F0-52E2-150C-4C9A6FD0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EBEE33-9F3B-51F9-344D-051C75C86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227AF-949B-C8E5-616F-41D256DFD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0D8FD4-FB22-4999-C375-9249B14D7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0558-34DE-47A2-89C2-585B57FD31D8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38450A-C7B2-9459-1A23-31A828D2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629E30-BA38-3422-99B6-6434F10E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79B7-2667-4138-93C1-DCF511AD4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652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AA577-C2F6-1645-9A87-8BDC4D36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DAC32C-9A8E-EC33-9469-104F733987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F3ABC3-C002-5528-B19C-FC2E00E01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24CDE1-9379-8E39-3DCA-C2B2E02D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0558-34DE-47A2-89C2-585B57FD31D8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F617CF-18F3-D99A-7B0C-CD425FEC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40FC72-591D-2745-172D-FFA565AE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79B7-2667-4138-93C1-DCF511AD4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17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8A82E-6143-ABF1-4EA1-8993F0CB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CDD911-523A-734A-61F9-6FF156AB4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F3A841-2C66-69DC-20E2-A5FB5B61EF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C0558-34DE-47A2-89C2-585B57FD31D8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ABDB1A-1A32-C01B-AA55-8F491C4BB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51E725-1598-BFAD-C1EA-B877FD40B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D79B7-2667-4138-93C1-DCF511AD4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63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297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739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385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246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948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415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077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446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42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060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7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919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571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279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250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637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9646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book huawei</dc:creator>
  <cp:lastModifiedBy>book huawei</cp:lastModifiedBy>
  <cp:revision>1</cp:revision>
  <dcterms:created xsi:type="dcterms:W3CDTF">2022-08-31T15:11:08Z</dcterms:created>
  <dcterms:modified xsi:type="dcterms:W3CDTF">2022-08-31T17:42:12Z</dcterms:modified>
</cp:coreProperties>
</file>